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59" r:id="rId5"/>
    <p:sldId id="263" r:id="rId6"/>
    <p:sldId id="260"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967FE1-4D5E-411A-AF01-2950261E91B1}" type="datetimeFigureOut">
              <a:rPr lang="en-US" smtClean="0"/>
              <a:t>7/26/2014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92C92-A7B0-4966-AB9F-C05CC5FEA719}" type="slidenum">
              <a:rPr lang="en-US" smtClean="0"/>
              <a:t>‹#›</a:t>
            </a:fld>
            <a:endParaRPr lang="en-US"/>
          </a:p>
        </p:txBody>
      </p:sp>
    </p:spTree>
    <p:extLst>
      <p:ext uri="{BB962C8B-B14F-4D97-AF65-F5344CB8AC3E}">
        <p14:creationId xmlns:p14="http://schemas.microsoft.com/office/powerpoint/2010/main" val="2587050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967FE1-4D5E-411A-AF01-2950261E91B1}" type="datetimeFigureOut">
              <a:rPr lang="en-US" smtClean="0"/>
              <a:t>7/26/2014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92C92-A7B0-4966-AB9F-C05CC5FEA719}" type="slidenum">
              <a:rPr lang="en-US" smtClean="0"/>
              <a:t>‹#›</a:t>
            </a:fld>
            <a:endParaRPr lang="en-US"/>
          </a:p>
        </p:txBody>
      </p:sp>
    </p:spTree>
    <p:extLst>
      <p:ext uri="{BB962C8B-B14F-4D97-AF65-F5344CB8AC3E}">
        <p14:creationId xmlns:p14="http://schemas.microsoft.com/office/powerpoint/2010/main" val="3679280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967FE1-4D5E-411A-AF01-2950261E91B1}" type="datetimeFigureOut">
              <a:rPr lang="en-US" smtClean="0"/>
              <a:t>7/26/2014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92C92-A7B0-4966-AB9F-C05CC5FEA719}" type="slidenum">
              <a:rPr lang="en-US" smtClean="0"/>
              <a:t>‹#›</a:t>
            </a:fld>
            <a:endParaRPr lang="en-US"/>
          </a:p>
        </p:txBody>
      </p:sp>
    </p:spTree>
    <p:extLst>
      <p:ext uri="{BB962C8B-B14F-4D97-AF65-F5344CB8AC3E}">
        <p14:creationId xmlns:p14="http://schemas.microsoft.com/office/powerpoint/2010/main" val="109271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967FE1-4D5E-411A-AF01-2950261E91B1}" type="datetimeFigureOut">
              <a:rPr lang="en-US" smtClean="0"/>
              <a:t>7/26/2014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92C92-A7B0-4966-AB9F-C05CC5FEA719}" type="slidenum">
              <a:rPr lang="en-US" smtClean="0"/>
              <a:t>‹#›</a:t>
            </a:fld>
            <a:endParaRPr lang="en-US"/>
          </a:p>
        </p:txBody>
      </p:sp>
    </p:spTree>
    <p:extLst>
      <p:ext uri="{BB962C8B-B14F-4D97-AF65-F5344CB8AC3E}">
        <p14:creationId xmlns:p14="http://schemas.microsoft.com/office/powerpoint/2010/main" val="3398588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967FE1-4D5E-411A-AF01-2950261E91B1}" type="datetimeFigureOut">
              <a:rPr lang="en-US" smtClean="0"/>
              <a:t>7/26/2014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92C92-A7B0-4966-AB9F-C05CC5FEA719}" type="slidenum">
              <a:rPr lang="en-US" smtClean="0"/>
              <a:t>‹#›</a:t>
            </a:fld>
            <a:endParaRPr lang="en-US"/>
          </a:p>
        </p:txBody>
      </p:sp>
    </p:spTree>
    <p:extLst>
      <p:ext uri="{BB962C8B-B14F-4D97-AF65-F5344CB8AC3E}">
        <p14:creationId xmlns:p14="http://schemas.microsoft.com/office/powerpoint/2010/main" val="3761037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967FE1-4D5E-411A-AF01-2950261E91B1}" type="datetimeFigureOut">
              <a:rPr lang="en-US" smtClean="0"/>
              <a:t>7/26/2014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92C92-A7B0-4966-AB9F-C05CC5FEA719}" type="slidenum">
              <a:rPr lang="en-US" smtClean="0"/>
              <a:t>‹#›</a:t>
            </a:fld>
            <a:endParaRPr lang="en-US"/>
          </a:p>
        </p:txBody>
      </p:sp>
    </p:spTree>
    <p:extLst>
      <p:ext uri="{BB962C8B-B14F-4D97-AF65-F5344CB8AC3E}">
        <p14:creationId xmlns:p14="http://schemas.microsoft.com/office/powerpoint/2010/main" val="4121949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967FE1-4D5E-411A-AF01-2950261E91B1}" type="datetimeFigureOut">
              <a:rPr lang="en-US" smtClean="0"/>
              <a:t>7/26/2014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D92C92-A7B0-4966-AB9F-C05CC5FEA719}" type="slidenum">
              <a:rPr lang="en-US" smtClean="0"/>
              <a:t>‹#›</a:t>
            </a:fld>
            <a:endParaRPr lang="en-US"/>
          </a:p>
        </p:txBody>
      </p:sp>
    </p:spTree>
    <p:extLst>
      <p:ext uri="{BB962C8B-B14F-4D97-AF65-F5344CB8AC3E}">
        <p14:creationId xmlns:p14="http://schemas.microsoft.com/office/powerpoint/2010/main" val="3827721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967FE1-4D5E-411A-AF01-2950261E91B1}" type="datetimeFigureOut">
              <a:rPr lang="en-US" smtClean="0"/>
              <a:t>7/26/2014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D92C92-A7B0-4966-AB9F-C05CC5FEA719}" type="slidenum">
              <a:rPr lang="en-US" smtClean="0"/>
              <a:t>‹#›</a:t>
            </a:fld>
            <a:endParaRPr lang="en-US"/>
          </a:p>
        </p:txBody>
      </p:sp>
    </p:spTree>
    <p:extLst>
      <p:ext uri="{BB962C8B-B14F-4D97-AF65-F5344CB8AC3E}">
        <p14:creationId xmlns:p14="http://schemas.microsoft.com/office/powerpoint/2010/main" val="132739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67FE1-4D5E-411A-AF01-2950261E91B1}" type="datetimeFigureOut">
              <a:rPr lang="en-US" smtClean="0"/>
              <a:t>7/26/2014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D92C92-A7B0-4966-AB9F-C05CC5FEA719}" type="slidenum">
              <a:rPr lang="en-US" smtClean="0"/>
              <a:t>‹#›</a:t>
            </a:fld>
            <a:endParaRPr lang="en-US"/>
          </a:p>
        </p:txBody>
      </p:sp>
    </p:spTree>
    <p:extLst>
      <p:ext uri="{BB962C8B-B14F-4D97-AF65-F5344CB8AC3E}">
        <p14:creationId xmlns:p14="http://schemas.microsoft.com/office/powerpoint/2010/main" val="1534463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967FE1-4D5E-411A-AF01-2950261E91B1}" type="datetimeFigureOut">
              <a:rPr lang="en-US" smtClean="0"/>
              <a:t>7/26/2014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92C92-A7B0-4966-AB9F-C05CC5FEA719}" type="slidenum">
              <a:rPr lang="en-US" smtClean="0"/>
              <a:t>‹#›</a:t>
            </a:fld>
            <a:endParaRPr lang="en-US"/>
          </a:p>
        </p:txBody>
      </p:sp>
    </p:spTree>
    <p:extLst>
      <p:ext uri="{BB962C8B-B14F-4D97-AF65-F5344CB8AC3E}">
        <p14:creationId xmlns:p14="http://schemas.microsoft.com/office/powerpoint/2010/main" val="61804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967FE1-4D5E-411A-AF01-2950261E91B1}" type="datetimeFigureOut">
              <a:rPr lang="en-US" smtClean="0"/>
              <a:t>7/26/2014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92C92-A7B0-4966-AB9F-C05CC5FEA719}" type="slidenum">
              <a:rPr lang="en-US" smtClean="0"/>
              <a:t>‹#›</a:t>
            </a:fld>
            <a:endParaRPr lang="en-US"/>
          </a:p>
        </p:txBody>
      </p:sp>
    </p:spTree>
    <p:extLst>
      <p:ext uri="{BB962C8B-B14F-4D97-AF65-F5344CB8AC3E}">
        <p14:creationId xmlns:p14="http://schemas.microsoft.com/office/powerpoint/2010/main" val="1235330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67FE1-4D5E-411A-AF01-2950261E91B1}" type="datetimeFigureOut">
              <a:rPr lang="en-US" smtClean="0"/>
              <a:t>7/26/2014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92C92-A7B0-4966-AB9F-C05CC5FEA719}" type="slidenum">
              <a:rPr lang="en-US" smtClean="0"/>
              <a:t>‹#›</a:t>
            </a:fld>
            <a:endParaRPr lang="en-US"/>
          </a:p>
        </p:txBody>
      </p:sp>
    </p:spTree>
    <p:extLst>
      <p:ext uri="{BB962C8B-B14F-4D97-AF65-F5344CB8AC3E}">
        <p14:creationId xmlns:p14="http://schemas.microsoft.com/office/powerpoint/2010/main" val="1069250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Arial Rounded MT Bold" panose="020F0704030504030204" pitchFamily="34" charset="0"/>
              </a:rPr>
              <a:t>2014 – 2015 Focus Areas</a:t>
            </a: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postleaderslogosmall"/>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86275" y="3602038"/>
            <a:ext cx="3219450" cy="1931670"/>
          </a:xfrm>
          <a:prstGeom prst="rect">
            <a:avLst/>
          </a:prstGeom>
          <a:noFill/>
          <a:ln>
            <a:noFill/>
          </a:ln>
        </p:spPr>
      </p:pic>
    </p:spTree>
    <p:extLst>
      <p:ext uri="{BB962C8B-B14F-4D97-AF65-F5344CB8AC3E}">
        <p14:creationId xmlns:p14="http://schemas.microsoft.com/office/powerpoint/2010/main" val="2768414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Vibrant and Value Added Programs  </a:t>
            </a:r>
            <a:endParaRPr lang="en-US" b="1" dirty="0"/>
          </a:p>
        </p:txBody>
      </p:sp>
      <p:sp>
        <p:nvSpPr>
          <p:cNvPr id="3" name="Content Placeholder 2"/>
          <p:cNvSpPr>
            <a:spLocks noGrp="1"/>
          </p:cNvSpPr>
          <p:nvPr>
            <p:ph idx="1"/>
          </p:nvPr>
        </p:nvSpPr>
        <p:spPr/>
        <p:txBody>
          <a:bodyPr/>
          <a:lstStyle/>
          <a:p>
            <a:pPr marL="0" indent="0">
              <a:buNone/>
            </a:pPr>
            <a:r>
              <a:rPr lang="en-US" sz="3600" b="1" dirty="0"/>
              <a:t>The first</a:t>
            </a:r>
            <a:r>
              <a:rPr lang="en-US" sz="3600" dirty="0"/>
              <a:t>  - is to ensure that while the defense departments and agencies navigate their way through budget reductions, </a:t>
            </a:r>
            <a:r>
              <a:rPr lang="en-US" sz="3600" dirty="0" smtClean="0"/>
              <a:t>the </a:t>
            </a:r>
            <a:r>
              <a:rPr lang="en-US" sz="3600" dirty="0"/>
              <a:t>Society remains </a:t>
            </a:r>
            <a:r>
              <a:rPr lang="en-US" sz="3600" u="sng" dirty="0"/>
              <a:t>vigilant to change</a:t>
            </a:r>
            <a:r>
              <a:rPr lang="en-US" sz="3600" dirty="0"/>
              <a:t>, </a:t>
            </a:r>
            <a:r>
              <a:rPr lang="en-US" sz="3600" u="sng" dirty="0"/>
              <a:t>vibrant</a:t>
            </a:r>
            <a:r>
              <a:rPr lang="en-US" sz="3600" dirty="0"/>
              <a:t>, and </a:t>
            </a:r>
            <a:r>
              <a:rPr lang="en-US" sz="3600" u="sng" dirty="0"/>
              <a:t>important to its membership by providing the government and sustaining member programs that create value for all</a:t>
            </a:r>
            <a:r>
              <a:rPr lang="en-US" sz="3600" dirty="0"/>
              <a:t>.   </a:t>
            </a:r>
          </a:p>
          <a:p>
            <a:endParaRPr lang="en-US" dirty="0"/>
          </a:p>
        </p:txBody>
      </p:sp>
    </p:spTree>
    <p:extLst>
      <p:ext uri="{BB962C8B-B14F-4D97-AF65-F5344CB8AC3E}">
        <p14:creationId xmlns:p14="http://schemas.microsoft.com/office/powerpoint/2010/main" val="1511310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Vibrant and Value Added Programs - Posts </a:t>
            </a:r>
            <a:endParaRPr lang="en-US" b="1" dirty="0"/>
          </a:p>
        </p:txBody>
      </p:sp>
      <p:sp>
        <p:nvSpPr>
          <p:cNvPr id="3" name="Content Placeholder 2"/>
          <p:cNvSpPr>
            <a:spLocks noGrp="1"/>
          </p:cNvSpPr>
          <p:nvPr>
            <p:ph idx="1"/>
          </p:nvPr>
        </p:nvSpPr>
        <p:spPr>
          <a:xfrm>
            <a:off x="838200" y="1825624"/>
            <a:ext cx="10515600" cy="4588623"/>
          </a:xfrm>
        </p:spPr>
        <p:txBody>
          <a:bodyPr>
            <a:normAutofit fontScale="70000" lnSpcReduction="20000"/>
          </a:bodyPr>
          <a:lstStyle/>
          <a:p>
            <a:endParaRPr lang="en-US" dirty="0"/>
          </a:p>
          <a:p>
            <a:r>
              <a:rPr lang="en-US" sz="3400" dirty="0"/>
              <a:t>Effectively engage public sector officials Roundtable discussions on professional issues </a:t>
            </a:r>
          </a:p>
          <a:p>
            <a:r>
              <a:rPr lang="en-US" sz="3400" dirty="0"/>
              <a:t>Providing access for A/E/C industry to public engineering, environmental and construction programs </a:t>
            </a:r>
          </a:p>
          <a:p>
            <a:r>
              <a:rPr lang="en-US" sz="3400" dirty="0" smtClean="0"/>
              <a:t>Expand </a:t>
            </a:r>
            <a:r>
              <a:rPr lang="en-US" sz="3400" dirty="0"/>
              <a:t>public sector engagement from only DOD to other Federal, State, County, and Local agencies that require A/E/C industry to perform their work </a:t>
            </a:r>
          </a:p>
          <a:p>
            <a:r>
              <a:rPr lang="en-US" sz="3400" dirty="0" smtClean="0"/>
              <a:t>Respond </a:t>
            </a:r>
            <a:r>
              <a:rPr lang="en-US" sz="3400" dirty="0"/>
              <a:t>to the needs of Young Members by active K-12 and College Outreach programs as well as community service projects that give members a sense of pride in helping others </a:t>
            </a:r>
          </a:p>
          <a:p>
            <a:r>
              <a:rPr lang="en-US" sz="3400" dirty="0" smtClean="0"/>
              <a:t>Host </a:t>
            </a:r>
            <a:r>
              <a:rPr lang="en-US" sz="3400" dirty="0"/>
              <a:t>an annual “Signature Social Event” that people enjoy and look forward to attending each year </a:t>
            </a:r>
          </a:p>
          <a:p>
            <a:r>
              <a:rPr lang="en-US" sz="3400" dirty="0" smtClean="0"/>
              <a:t>Transition </a:t>
            </a:r>
            <a:r>
              <a:rPr lang="en-US" sz="3400" dirty="0" smtClean="0"/>
              <a:t>from </a:t>
            </a:r>
            <a:r>
              <a:rPr lang="en-US" sz="3400" dirty="0"/>
              <a:t>Scholarship Funds to Education and Mentoring Funds to use monies to support SAME members </a:t>
            </a:r>
          </a:p>
        </p:txBody>
      </p:sp>
    </p:spTree>
    <p:extLst>
      <p:ext uri="{BB962C8B-B14F-4D97-AF65-F5344CB8AC3E}">
        <p14:creationId xmlns:p14="http://schemas.microsoft.com/office/powerpoint/2010/main" val="1281880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“Zipper” STEM </a:t>
            </a:r>
            <a:endParaRPr lang="en-US" b="1" dirty="0"/>
          </a:p>
        </p:txBody>
      </p:sp>
      <p:sp>
        <p:nvSpPr>
          <p:cNvPr id="3" name="Content Placeholder 2"/>
          <p:cNvSpPr>
            <a:spLocks noGrp="1"/>
          </p:cNvSpPr>
          <p:nvPr>
            <p:ph idx="1"/>
          </p:nvPr>
        </p:nvSpPr>
        <p:spPr/>
        <p:txBody>
          <a:bodyPr/>
          <a:lstStyle/>
          <a:p>
            <a:pPr marL="0" indent="0">
              <a:buNone/>
            </a:pPr>
            <a:r>
              <a:rPr lang="en-US" sz="3600" b="1" dirty="0"/>
              <a:t>The second</a:t>
            </a:r>
            <a:r>
              <a:rPr lang="en-US" sz="3600" dirty="0"/>
              <a:t> - is to continue its </a:t>
            </a:r>
            <a:r>
              <a:rPr lang="en-US" sz="3600" u="sng" dirty="0"/>
              <a:t>voluntary STEM focused outreach</a:t>
            </a:r>
            <a:r>
              <a:rPr lang="en-US" sz="3600" dirty="0"/>
              <a:t> and support programs.  This vitally important educational objective has long term implications for America’s youth and the technical strength and economic competitiveness of our nation and the Society’s sustaining member firms. </a:t>
            </a:r>
          </a:p>
          <a:p>
            <a:endParaRPr lang="en-US" dirty="0"/>
          </a:p>
        </p:txBody>
      </p:sp>
    </p:spTree>
    <p:extLst>
      <p:ext uri="{BB962C8B-B14F-4D97-AF65-F5344CB8AC3E}">
        <p14:creationId xmlns:p14="http://schemas.microsoft.com/office/powerpoint/2010/main" val="4122011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“Zippering” STEM - Post</a:t>
            </a:r>
            <a:endParaRPr lang="en-US" b="1" dirty="0"/>
          </a:p>
        </p:txBody>
      </p:sp>
      <p:sp>
        <p:nvSpPr>
          <p:cNvPr id="3" name="Content Placeholder 2"/>
          <p:cNvSpPr>
            <a:spLocks noGrp="1"/>
          </p:cNvSpPr>
          <p:nvPr>
            <p:ph idx="1"/>
          </p:nvPr>
        </p:nvSpPr>
        <p:spPr/>
        <p:txBody>
          <a:bodyPr>
            <a:normAutofit fontScale="92500" lnSpcReduction="20000"/>
          </a:bodyPr>
          <a:lstStyle/>
          <a:p>
            <a:endParaRPr lang="en-US" dirty="0"/>
          </a:p>
          <a:p>
            <a:r>
              <a:rPr lang="en-US" dirty="0"/>
              <a:t>Develop a balanced program for the following areas of STEM engagement: Elementary and Middle Schools using videos and demonstrations to interest boys and girls in STEM </a:t>
            </a:r>
          </a:p>
          <a:p>
            <a:r>
              <a:rPr lang="en-US" dirty="0"/>
              <a:t>High Schools by engaging science and math teaches, counselors and students about engineering careers </a:t>
            </a:r>
          </a:p>
          <a:p>
            <a:r>
              <a:rPr lang="en-US" dirty="0"/>
              <a:t>Providing 4-year scholarships to high school seniors pursuing STEM degrees, with follow-on mentoring during the student’s four year education. </a:t>
            </a:r>
          </a:p>
          <a:p>
            <a:r>
              <a:rPr lang="en-US" dirty="0"/>
              <a:t>Provide opportunities for STEM students to attend Post meetings to hear interesting presentations or make presentations </a:t>
            </a:r>
          </a:p>
          <a:p>
            <a:r>
              <a:rPr lang="en-US" dirty="0"/>
              <a:t>Host Student Chapters at colleges and universities with architecture, engineering, construction and environmental programs. </a:t>
            </a:r>
          </a:p>
          <a:p>
            <a:endParaRPr lang="en-US" dirty="0"/>
          </a:p>
          <a:p>
            <a:pPr marL="0" indent="0">
              <a:buNone/>
            </a:pPr>
            <a:endParaRPr lang="en-US" dirty="0"/>
          </a:p>
        </p:txBody>
      </p:sp>
    </p:spTree>
    <p:extLst>
      <p:ext uri="{BB962C8B-B14F-4D97-AF65-F5344CB8AC3E}">
        <p14:creationId xmlns:p14="http://schemas.microsoft.com/office/powerpoint/2010/main" val="2807770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Focus on </a:t>
            </a:r>
            <a:r>
              <a:rPr lang="en-US" b="1" dirty="0" smtClean="0"/>
              <a:t>Veteran </a:t>
            </a:r>
            <a:r>
              <a:rPr lang="en-US" b="1" dirty="0" smtClean="0"/>
              <a:t>Transitions</a:t>
            </a:r>
            <a:endParaRPr lang="en-US" b="1" dirty="0"/>
          </a:p>
        </p:txBody>
      </p:sp>
      <p:sp>
        <p:nvSpPr>
          <p:cNvPr id="3" name="Content Placeholder 2"/>
          <p:cNvSpPr>
            <a:spLocks noGrp="1"/>
          </p:cNvSpPr>
          <p:nvPr>
            <p:ph idx="1"/>
          </p:nvPr>
        </p:nvSpPr>
        <p:spPr/>
        <p:txBody>
          <a:bodyPr/>
          <a:lstStyle/>
          <a:p>
            <a:pPr marL="0" indent="0">
              <a:buNone/>
            </a:pPr>
            <a:r>
              <a:rPr lang="en-US" sz="3600" b="1" dirty="0"/>
              <a:t>The third</a:t>
            </a:r>
            <a:r>
              <a:rPr lang="en-US" sz="3600" dirty="0"/>
              <a:t> - focus area is to be a “force multiplier and change maker” in helping our veterans (able-bodied and wounded) find meaningful employment in the private and public sectors. </a:t>
            </a:r>
          </a:p>
          <a:p>
            <a:endParaRPr lang="en-US" dirty="0"/>
          </a:p>
        </p:txBody>
      </p:sp>
    </p:spTree>
    <p:extLst>
      <p:ext uri="{BB962C8B-B14F-4D97-AF65-F5344CB8AC3E}">
        <p14:creationId xmlns:p14="http://schemas.microsoft.com/office/powerpoint/2010/main" val="874886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Focus on Veteran Transition – Posts </a:t>
            </a:r>
            <a:endParaRPr lang="en-US" b="1" dirty="0"/>
          </a:p>
        </p:txBody>
      </p:sp>
      <p:sp>
        <p:nvSpPr>
          <p:cNvPr id="3" name="Content Placeholder 2"/>
          <p:cNvSpPr>
            <a:spLocks noGrp="1"/>
          </p:cNvSpPr>
          <p:nvPr>
            <p:ph idx="1"/>
          </p:nvPr>
        </p:nvSpPr>
        <p:spPr/>
        <p:txBody>
          <a:bodyPr/>
          <a:lstStyle/>
          <a:p>
            <a:r>
              <a:rPr lang="en-US" dirty="0" smtClean="0"/>
              <a:t>Identify </a:t>
            </a:r>
            <a:r>
              <a:rPr lang="en-US" dirty="0"/>
              <a:t>credentialing opportunities in the local area and facilitate those responsible for the credential to offer courses to military personnel and veterans. </a:t>
            </a:r>
          </a:p>
          <a:p>
            <a:r>
              <a:rPr lang="en-US" dirty="0" smtClean="0"/>
              <a:t>Host </a:t>
            </a:r>
            <a:r>
              <a:rPr lang="en-US" dirty="0"/>
              <a:t>job fairs with local A/E/C companies that will assist transitioning military personnel and veterans in developing resumes, interviewing and getting hired. </a:t>
            </a:r>
          </a:p>
          <a:p>
            <a:r>
              <a:rPr lang="en-US" dirty="0" smtClean="0"/>
              <a:t>Host </a:t>
            </a:r>
            <a:r>
              <a:rPr lang="en-US" dirty="0"/>
              <a:t>special events for veterans and wounded warriors and their families to provide the encouragement and financial support when needed </a:t>
            </a:r>
          </a:p>
          <a:p>
            <a:pPr marL="0" indent="0">
              <a:buNone/>
            </a:pPr>
            <a:endParaRPr lang="en-US" dirty="0"/>
          </a:p>
        </p:txBody>
      </p:sp>
    </p:spTree>
    <p:extLst>
      <p:ext uri="{BB962C8B-B14F-4D97-AF65-F5344CB8AC3E}">
        <p14:creationId xmlns:p14="http://schemas.microsoft.com/office/powerpoint/2010/main" val="1215582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411</Words>
  <Application>Microsoft Office PowerPoint</Application>
  <PresentationFormat>Widescreen</PresentationFormat>
  <Paragraphs>26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Rounded MT Bold</vt:lpstr>
      <vt:lpstr>Calibri</vt:lpstr>
      <vt:lpstr>Calibri Light</vt:lpstr>
      <vt:lpstr>Office Theme</vt:lpstr>
      <vt:lpstr>2014 – 2015 Focus Areas </vt:lpstr>
      <vt:lpstr>Vibrant and Value Added Programs  </vt:lpstr>
      <vt:lpstr>Vibrant and Value Added Programs - Posts </vt:lpstr>
      <vt:lpstr>“Zipper” STEM </vt:lpstr>
      <vt:lpstr>“Zippering” STEM - Post</vt:lpstr>
      <vt:lpstr>Focus on Veteran Transitions</vt:lpstr>
      <vt:lpstr>Focus on Veteran Transition – Posts </vt:lpstr>
    </vt:vector>
  </TitlesOfParts>
  <Company>CH2M HILL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 – 2015 Focus Areas </dc:title>
  <dc:creator>Mogge, John/TPA</dc:creator>
  <cp:lastModifiedBy>Mogge, John/TPA</cp:lastModifiedBy>
  <cp:revision>8</cp:revision>
  <dcterms:created xsi:type="dcterms:W3CDTF">2014-07-26T16:52:53Z</dcterms:created>
  <dcterms:modified xsi:type="dcterms:W3CDTF">2014-07-26T21:29:44Z</dcterms:modified>
</cp:coreProperties>
</file>